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0" r:id="rId13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4951B4C-E71D-47C3-953B-7A49E66CC57A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FA104C3-E9F5-4CA7-B06F-C468484B201B}" type="datetime1">
              <a:rPr lang="pl-PL" smtClean="0"/>
              <a:t>09.06.2021</a:t>
            </a:fld>
            <a:endParaRPr lang="en-US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wzorca tekstu</a:t>
            </a:r>
            <a:endParaRPr lang="en-US"/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Prostokąt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Prostokąt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Prostokąt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Łącznik prosty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0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a — symbol zastępczy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AF0B5FE-B6B9-428C-8DD3-F67FBA667806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21" name="Stopka — symbol zastępczy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Numer slajdu — symbol zastępczy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A18235-84BE-44AD-BA13-BD35A730FBFB}" type="datetime1">
              <a:rPr lang="pl-PL" smtClean="0"/>
              <a:t>09.06.2021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B7FAD6-3A28-4146-9AA2-0365802DD587}" type="datetime1">
              <a:rPr lang="pl-PL" smtClean="0"/>
              <a:t>09.06.2021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9466F-1777-43CA-ABA8-641A28AAF006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Prostokąt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Prostokąt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Prostokąt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0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94A49ABD-671B-4C2A-8992-625D1179B047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F64A7B-73CE-4A0D-B21F-1EBC66A983AC}" type="datetime1">
              <a:rPr lang="pl-PL" smtClean="0"/>
              <a:t>09.06.2021</a:t>
            </a:fld>
            <a:endParaRPr lang="en-US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pl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818757-0F5F-4A95-B10C-FA77BA7D0C7F}" type="datetime1">
              <a:rPr lang="pl-PL" smtClean="0"/>
              <a:t>09.06.2021</a:t>
            </a:fld>
            <a:endParaRPr lang="en-US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710650-2149-4C69-A81F-1EB31B3AED2E}" type="datetime1">
              <a:rPr lang="pl-PL" smtClean="0"/>
              <a:t>09.06.2021</a:t>
            </a:fld>
            <a:endParaRPr lang="en-US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/>
              <a:t>Kliknij, aby edytować style wzorca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8B04C424-9B81-4F06-BC68-5F8C19B738AF}" type="datetime1">
              <a:rPr lang="pl-PL" smtClean="0"/>
              <a:t>09.06.2021</a:t>
            </a:fld>
            <a:endParaRPr lang="en-US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9A562F7A-5977-4A61-B65B-B94A0BEE4D2F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Prostokąt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Prostokąt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Prostokąt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909B698-A20D-401E-B735-DAF4ED17EA6C}" type="datetime1">
              <a:rPr lang="pl-PL" smtClean="0"/>
              <a:t>09.06.2021</a:t>
            </a:fld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1543865576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tół przykryty czerwonym obrusem&#10;&#10;Automatycznie generowany opis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Prostokąt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Prostokąt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 rtlCol="0">
            <a:normAutofit/>
          </a:bodyPr>
          <a:lstStyle/>
          <a:p>
            <a:r>
              <a:rPr lang="pl-PL" sz="4400" dirty="0">
                <a:solidFill>
                  <a:schemeClr val="tx1"/>
                </a:solidFill>
              </a:rPr>
              <a:t> </a:t>
            </a:r>
            <a:endParaRPr lang="pl" sz="4400" dirty="0">
              <a:solidFill>
                <a:schemeClr val="tx1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2257425"/>
            <a:ext cx="4775075" cy="2292777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>
            <a:normAutofit fontScale="92500" lnSpcReduction="20000"/>
          </a:bodyPr>
          <a:lstStyle/>
          <a:p>
            <a:pPr rtl="0">
              <a:lnSpc>
                <a:spcPct val="150000"/>
              </a:lnSpc>
            </a:pPr>
            <a:r>
              <a:rPr lang="pl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-18"/>
              </a:rPr>
              <a:t>ŚWIĘTO INTEGRACJI</a:t>
            </a:r>
          </a:p>
          <a:p>
            <a:pPr rtl="0">
              <a:lnSpc>
                <a:spcPct val="150000"/>
              </a:lnSpc>
            </a:pPr>
            <a:r>
              <a:rPr lang="pl" sz="1300" b="1" i="1" dirty="0">
                <a:solidFill>
                  <a:srgbClr val="FF3300"/>
                </a:solidFill>
                <a:latin typeface="Avenir Next LT Pro Light" panose="020B0304020202020204" pitchFamily="34" charset="-18"/>
              </a:rPr>
              <a:t>09.06.2021r.</a:t>
            </a:r>
          </a:p>
          <a:p>
            <a:pPr rtl="0">
              <a:lnSpc>
                <a:spcPct val="150000"/>
              </a:lnSpc>
            </a:pPr>
            <a:r>
              <a:rPr lang="pl" b="1" i="1" dirty="0">
                <a:solidFill>
                  <a:srgbClr val="7030A0"/>
                </a:solidFill>
                <a:latin typeface="Avenir Next LT Pro Light" panose="020B0304020202020204" pitchFamily="34" charset="-18"/>
              </a:rPr>
              <a:t>„Żeby świat był lepszy, konieczna jest miłość do każdego człowieka,</a:t>
            </a:r>
          </a:p>
          <a:p>
            <a:pPr rtl="0">
              <a:lnSpc>
                <a:spcPct val="150000"/>
              </a:lnSpc>
            </a:pPr>
            <a:r>
              <a:rPr lang="pl-PL" b="1" i="1" dirty="0">
                <a:solidFill>
                  <a:srgbClr val="7030A0"/>
                </a:solidFill>
                <a:latin typeface="Avenir Next LT Pro Light" panose="020B0304020202020204" pitchFamily="34" charset="-18"/>
              </a:rPr>
              <a:t>i</a:t>
            </a:r>
            <a:r>
              <a:rPr lang="pl" b="1" i="1" dirty="0">
                <a:solidFill>
                  <a:srgbClr val="7030A0"/>
                </a:solidFill>
                <a:latin typeface="Avenir Next LT Pro Light" panose="020B0304020202020204" pitchFamily="34" charset="-18"/>
              </a:rPr>
              <a:t> tolerancja, bez względu na rasę, religię i narodowość”</a:t>
            </a:r>
          </a:p>
          <a:p>
            <a:pPr algn="r" rtl="0"/>
            <a:r>
              <a:rPr lang="pl" sz="1100" i="1" dirty="0">
                <a:solidFill>
                  <a:srgbClr val="7030A0"/>
                </a:solidFill>
                <a:latin typeface="Avenir Next LT Pro Light" panose="020B0304020202020204" pitchFamily="34" charset="-18"/>
              </a:rPr>
              <a:t>Irena Sendlerowa</a:t>
            </a: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0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BBF876-B210-41FE-B729-22A2111E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39244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dirty="0"/>
              <a:t> </a:t>
            </a:r>
            <a: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KOPERTA DOBRYCH MYŚLI:</a:t>
            </a:r>
            <a:br>
              <a:rPr lang="pl-PL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Każdy z wychowawców otrzymał kopertę z karteczkami, na których zapisaliśmy dobre myśli. Można było nimi obdzielić wszystkich. </a:t>
            </a:r>
            <a:br>
              <a:rPr lang="pl-PL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Dziś każdy uczeń i nauczyciel mógł podarować drugiemu człowiekowi piękne, życzliwe słowa na dobry dzień.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0351CF8-12E1-48A1-A989-3F56C82F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710650-2149-4C69-A81F-1EB31B3AED2E}" type="datetime1">
              <a:rPr lang="pl-PL" smtClean="0"/>
              <a:t>09.06.2021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9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0">
        <p:push dir="r"/>
      </p:transition>
    </mc:Choice>
    <mc:Fallback>
      <p:transition spd="slow" advTm="15000">
        <p:push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F34391-B875-4677-BA24-9A0A0B57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452AC12-DE21-44F7-BC80-F67984107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88" y="695326"/>
            <a:ext cx="6283337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EE9E968-FDE3-4701-99CA-7921EB99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87" y="2636519"/>
            <a:ext cx="4352925" cy="3581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C6C7EFB-5924-4A41-8CA6-04406F97F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37" y="640080"/>
            <a:ext cx="3476625" cy="1678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48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D83CF1-4599-4CCA-BF0A-45362E70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5724525"/>
          </a:xfr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</a:t>
            </a:r>
            <a: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W naszej szkole każdy uczeń jest inny. </a:t>
            </a:r>
            <a:b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Różnimy się tak jak części tej kolorowanki, którą stworzyły dzieci z młodszych klas, </a:t>
            </a:r>
            <a:b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ale razem tworzymy piękny obraz.</a:t>
            </a:r>
            <a:b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Niech zrozumienie i wsparcie towarzyszą każdemu z nas na co dzień.</a:t>
            </a:r>
            <a:br>
              <a:rPr lang="pl-PL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pl-P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                                      </a:t>
            </a:r>
            <a:br>
              <a:rPr lang="pl-PL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</a:t>
            </a:r>
            <a:r>
              <a:rPr lang="pl-PL" sz="2800" b="1" dirty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</a:t>
            </a:r>
            <a:r>
              <a:rPr lang="pl-PL" sz="28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Ę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</a:t>
            </a:r>
            <a:r>
              <a:rPr lang="pl-PL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</a:t>
            </a:r>
            <a:r>
              <a:rPr lang="pl-PL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</a:t>
            </a:r>
            <a:r>
              <a:rPr lang="pl-PL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</a:t>
            </a:r>
            <a:r>
              <a:rPr lang="pl-P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 </a:t>
            </a:r>
            <a:r>
              <a:rPr lang="pl-PL" sz="3600" b="1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!</a:t>
            </a:r>
            <a:b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</a:br>
            <a:br>
              <a:rPr lang="pl-PL" sz="2800" dirty="0"/>
            </a:br>
            <a:br>
              <a:rPr lang="pl-PL" sz="2800" dirty="0"/>
            </a:br>
            <a:endParaRPr lang="pl-PL" sz="2800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BA2A15C-70E8-491A-AB5E-95A9B6DD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710650-2149-4C69-A81F-1EB31B3AED2E}" type="datetime1">
              <a:rPr lang="pl-PL" smtClean="0"/>
              <a:t>09.06.2021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DE3C02B-5516-4183-9AD6-5BF456D7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24" y="3552825"/>
            <a:ext cx="2752726" cy="1666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D374EA-3F3D-41C6-A98F-01F32398A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4" y="3552825"/>
            <a:ext cx="2895603" cy="1666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558774"/>
      </p:ext>
    </p:extLst>
  </p:cSld>
  <p:clrMapOvr>
    <a:masterClrMapping/>
  </p:clrMapOvr>
  <p:transition spd="slow" advTm="1000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E8002B-9A56-436C-96EF-69099EB5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823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SZKOLNY DZIEŃ INTEGRACJI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721029-6727-4FA0-AB0C-B837D1009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4112286"/>
          </a:xfrm>
        </p:spPr>
        <p:txBody>
          <a:bodyPr/>
          <a:lstStyle/>
          <a:p>
            <a:pPr marL="0" indent="0" algn="just">
              <a:buNone/>
            </a:pPr>
            <a:r>
              <a:rPr lang="pl-PL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Dnia 9 czerwca obchodziliśmy w naszej szkole </a:t>
            </a:r>
            <a:r>
              <a:rPr lang="pl-PL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INTEGRACJI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wielu lat przyświeca nam idea tolerancji i otwartości na drugiego człowieka, niezależnie od jego możliwości intelektualnych czy fizycznych. Promujemy ideę integracji poprzez wspólną naukę i zabawę, wzajemne wspieranie się, życzliwe słowa oraz „pomocną dłoń”, która zawsze wspiera wszystkie dzieci. Święto integracji w naszej szkole to promocja ponadczasowych wartości takich jak dobroć, zrozumienie, otwartość,</a:t>
            </a:r>
          </a:p>
          <a:p>
            <a:pPr marL="0" indent="0" algn="just">
              <a:buNone/>
            </a:pPr>
            <a:r>
              <a:rPr lang="pl-PL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akceptacja, szacunek, życzliwość.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8F794E-D9B2-4474-832E-94CCB7EB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1E9466F-1777-43CA-ABA8-641A28AAF006}" type="datetime1">
              <a:rPr lang="pl-PL" smtClean="0"/>
              <a:t>09.06.2021</a:t>
            </a:fld>
            <a:endParaRPr lang="en-US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61A379D-7AD9-4013-9A9B-DD1FD5B0D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226659"/>
            <a:ext cx="4181475" cy="188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78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5000">
        <p:push dir="r"/>
      </p:transition>
    </mc:Choice>
    <mc:Fallback>
      <p:transition spd="slow" advTm="15000">
        <p:push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AF195CC-4008-4028-8362-D7B9A2EE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561C00-5DF2-4887-8B48-E939F67779B1}"/>
              </a:ext>
            </a:extLst>
          </p:cNvPr>
          <p:cNvSpPr txBox="1"/>
          <p:nvPr/>
        </p:nvSpPr>
        <p:spPr>
          <a:xfrm>
            <a:off x="1066800" y="819150"/>
            <a:ext cx="610552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2400" b="1" dirty="0">
                <a:latin typeface="Bodoni MT" panose="02070603080606020203" pitchFamily="18" charset="0"/>
              </a:rPr>
              <a:t>Zapraszamy do obejrzenia wystawy plakatów </a:t>
            </a:r>
          </a:p>
          <a:p>
            <a:pPr marL="0" indent="0" algn="ctr">
              <a:buNone/>
            </a:pPr>
            <a:r>
              <a:rPr lang="pl-PL" sz="2400" b="1" dirty="0">
                <a:latin typeface="Bodoni MT" panose="02070603080606020203" pitchFamily="18" charset="0"/>
              </a:rPr>
              <a:t>wykonanych przez uczniów z klas 0 – 8 </a:t>
            </a:r>
          </a:p>
          <a:p>
            <a:pPr marL="0" indent="0" algn="ctr">
              <a:buNone/>
            </a:pPr>
            <a:r>
              <a:rPr lang="pl-PL" sz="2400" b="1" dirty="0">
                <a:latin typeface="Bodoni MT" panose="02070603080606020203" pitchFamily="18" charset="0"/>
              </a:rPr>
              <a:t>z okazji </a:t>
            </a:r>
            <a:r>
              <a:rPr lang="pl-PL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Dnia Integracji </a:t>
            </a:r>
          </a:p>
          <a:p>
            <a:pPr marL="0" indent="0" algn="ctr">
              <a:buNone/>
            </a:pPr>
            <a:r>
              <a:rPr lang="pl-PL" sz="2400" b="1" dirty="0">
                <a:latin typeface="Bodoni MT" panose="02070603080606020203" pitchFamily="18" charset="0"/>
              </a:rPr>
              <a:t>pod hasłem:</a:t>
            </a:r>
          </a:p>
          <a:p>
            <a:endParaRPr lang="pl-PL" sz="2400" dirty="0"/>
          </a:p>
          <a:p>
            <a:pPr marL="0" indent="0" algn="ctr">
              <a:buNone/>
            </a:pP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„Nie musisz być wielkim, aby zacząć, </a:t>
            </a:r>
          </a:p>
          <a:p>
            <a:pPr marL="0" indent="0" algn="ctr">
              <a:buNone/>
            </a:pP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musisz zacząć, żeby być wielkim”</a:t>
            </a:r>
          </a:p>
          <a:p>
            <a:pPr marL="0" indent="0" algn="r">
              <a:buNone/>
            </a:pPr>
            <a:r>
              <a:rPr lang="pl-PL" sz="1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</a:t>
            </a:r>
            <a:r>
              <a:rPr lang="pl-PL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Brown</a:t>
            </a:r>
          </a:p>
          <a:p>
            <a:pPr marL="0" indent="0" algn="ctr">
              <a:buNone/>
            </a:pPr>
            <a:endParaRPr lang="pl-PL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 Ci, którzy się nie poddali…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7AB2F55-9D2C-42C0-B32C-73CDA77A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4" y="942975"/>
            <a:ext cx="3514725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900119C8-A359-411F-9C9A-9EE0794759AB}"/>
              </a:ext>
            </a:extLst>
          </p:cNvPr>
          <p:cNvSpPr/>
          <p:nvPr/>
        </p:nvSpPr>
        <p:spPr>
          <a:xfrm>
            <a:off x="6419850" y="4482061"/>
            <a:ext cx="7524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F78C4DA6-705C-4BD0-BA20-BC6139FBF96F}"/>
              </a:ext>
            </a:extLst>
          </p:cNvPr>
          <p:cNvSpPr/>
          <p:nvPr/>
        </p:nvSpPr>
        <p:spPr>
          <a:xfrm>
            <a:off x="6096000" y="5105400"/>
            <a:ext cx="484632" cy="929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60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5553173-F49B-44E6-83E3-A4681043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5E3FE42-5256-4132-B6A6-1E9C8A9B9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7" y="1305242"/>
            <a:ext cx="3303918" cy="4628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3B5B4BE-0794-4FEE-AF29-DEFA5BDC6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98" y="668558"/>
            <a:ext cx="3171272" cy="3989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C33A29-9E00-4E5E-879B-042F0054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93" y="1319212"/>
            <a:ext cx="3077946" cy="4548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237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AF6C5B5-05BA-4B1D-9629-16F98C19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7ED52F9-1800-4764-B3C9-1CDB1BDE5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" y="1173480"/>
            <a:ext cx="3352799" cy="5044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D3AA8C3-7319-4FCC-8907-C3B2395E5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781050"/>
            <a:ext cx="3133725" cy="4086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BC84DA6-2122-4CA3-9C92-4B238A1D3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173480"/>
            <a:ext cx="3420430" cy="4941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49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B9A7E51-9040-40E0-A8BB-51840431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E06961-9545-4DA9-AE16-4C77B6470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2" y="1028700"/>
            <a:ext cx="3340445" cy="4800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B18B31B-ECCA-4F8A-938D-C55195C1A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12" y="789075"/>
            <a:ext cx="3152775" cy="4240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277390D-9F3D-4CCA-82B3-C3E1E4442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14" y="1055775"/>
            <a:ext cx="3340444" cy="4773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327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6180B40-94C8-474F-8FE7-E2BA3B464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AF2014-B534-445F-AE40-BB5797F2C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1174521"/>
            <a:ext cx="3495675" cy="4660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8E8EFB1-7382-42DB-A452-E36ED3EFC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39" y="600075"/>
            <a:ext cx="3207544" cy="4276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260400F-1C06-4DAE-8381-E06312A54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80" y="1180642"/>
            <a:ext cx="3207544" cy="46547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958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DA7E66C-433B-4F8D-8D87-EC41C829E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0651D0F-BCAF-4011-8C9C-FB7045B8D4FB}" type="datetime1">
              <a:rPr lang="pl-PL" smtClean="0"/>
              <a:t>09.06.2021</a:t>
            </a:fld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94D37BA-0A62-4924-8EEE-6AAFDF358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39" y="675640"/>
            <a:ext cx="4495800" cy="535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1995C20-FA36-44C0-A05D-85788C274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675640"/>
            <a:ext cx="4495800" cy="535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85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>
      <p:transition spd="slow">
        <p:push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3071D-09C8-48C9-B0A3-D0688CDE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2" y="828675"/>
            <a:ext cx="11048998" cy="5486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Z</a:t>
            </a:r>
            <a: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aprosiliśmy do wspólnej zabawy:</a:t>
            </a: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</a:br>
            <a:br>
              <a:rPr lang="pl-PL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</a:b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K</a:t>
            </a:r>
            <a:r>
              <a:rPr lang="pl-PL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O</a:t>
            </a:r>
            <a:r>
              <a:rPr lang="pl-PL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P</a:t>
            </a:r>
            <a:r>
              <a:rPr lang="pl-PL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E</a:t>
            </a:r>
            <a:r>
              <a:rPr lang="pl-PL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R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</a:t>
            </a:r>
            <a:r>
              <a:rPr lang="pl-P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A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D</a:t>
            </a:r>
            <a:r>
              <a:rPr lang="pl-PL" sz="44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O</a:t>
            </a:r>
            <a:r>
              <a:rPr lang="pl-PL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B</a:t>
            </a:r>
            <a:r>
              <a:rPr lang="pl-PL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R</a:t>
            </a:r>
            <a:r>
              <a:rPr lang="pl-PL" sz="4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Y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</a:t>
            </a:r>
            <a:r>
              <a:rPr lang="pl-PL" sz="4400" dirty="0"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H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pl-PL" sz="44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M</a:t>
            </a:r>
            <a:r>
              <a:rPr lang="pl-P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Y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Ś</a:t>
            </a:r>
            <a:r>
              <a:rPr lang="pl-PL" sz="4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</a:t>
            </a:r>
            <a:r>
              <a:rPr lang="pl-PL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I</a:t>
            </a:r>
            <a:br>
              <a:rPr lang="pl-PL" sz="4400" dirty="0">
                <a:latin typeface="Berlin Sans FB" panose="020E0602020502020306" pitchFamily="34" charset="0"/>
              </a:rPr>
            </a:br>
            <a:br>
              <a:rPr lang="pl-PL" sz="4400" dirty="0">
                <a:latin typeface="Berlin Sans FB" panose="020E0602020502020306" pitchFamily="34" charset="0"/>
              </a:rPr>
            </a:br>
            <a:r>
              <a:rPr lang="pl-PL" dirty="0">
                <a:latin typeface="Berlin Sans FB" panose="020E0602020502020306" pitchFamily="34" charset="0"/>
              </a:rPr>
              <a:t>     </a:t>
            </a:r>
            <a: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Weź dobrą myśl na dziś…</a:t>
            </a:r>
            <a:b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</a:br>
            <a:r>
              <a:rPr lang="pl-PL" sz="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b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C21CE55-3374-4C78-B22A-731E45B2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3710650-2149-4C69-A81F-1EB31B3AED2E}" type="datetime1">
              <a:rPr lang="pl-PL" smtClean="0"/>
              <a:t>09.06.2021</a:t>
            </a:fld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C9ED341-D1D8-4C6E-B4FB-20BC9A52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4351" y="2933700"/>
            <a:ext cx="2893045" cy="30956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C5D55CE-BD86-438A-922E-43B570D95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19" y="4281098"/>
            <a:ext cx="3287381" cy="1936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0028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push dir="r"/>
      </p:transition>
    </mc:Choice>
    <mc:Fallback>
      <p:transition spd="slow" advTm="10000">
        <p:push dir="r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47_TF56410444" id="{A0D5D619-BEC2-4BE2-A202-DE86F543F73B}" vid="{6262031E-7301-4465-9BD2-05F83B2C7BBE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{9506351E-2A76-4B2D-A359-66F1867CC240}tf56410444_win32</Template>
  <TotalTime>206</TotalTime>
  <Words>293</Words>
  <Application>Microsoft Office PowerPoint</Application>
  <PresentationFormat>Panoramiczny</PresentationFormat>
  <Paragraphs>37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22" baseType="lpstr">
      <vt:lpstr>Arial Rounded MT Bold</vt:lpstr>
      <vt:lpstr>Avenir Next LT Pro</vt:lpstr>
      <vt:lpstr>Avenir Next LT Pro Light</vt:lpstr>
      <vt:lpstr>Bahnschrift Light</vt:lpstr>
      <vt:lpstr>Bahnschrift SemiLight</vt:lpstr>
      <vt:lpstr>Berlin Sans FB</vt:lpstr>
      <vt:lpstr>Bodoni MT</vt:lpstr>
      <vt:lpstr>Calibri</vt:lpstr>
      <vt:lpstr>Garamond</vt:lpstr>
      <vt:lpstr>SavonVTI</vt:lpstr>
      <vt:lpstr> </vt:lpstr>
      <vt:lpstr>SZKOLNY DZIEŃ INTEGRACJI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Zaprosiliśmy do wspólnej zabawy:  KOPERTA DOBRYCH MYŚLI       Weź dobrą myśl na dziś…    </vt:lpstr>
      <vt:lpstr> KOPERTA DOBRYCH MYŚLI: Każdy z wychowawców otrzymał kopertę z karteczkami, na których zapisaliśmy dobre myśli. Można było nimi obdzielić wszystkich.  Dziś każdy uczeń i nauczyciel mógł podarować drugiemu człowiekowi piękne, życzliwe słowa na dobry dzień.</vt:lpstr>
      <vt:lpstr>Prezentacja programu PowerPoint</vt:lpstr>
      <vt:lpstr>  W naszej szkole każdy uczeń jest inny.  Różnimy się tak jak części tej kolorowanki, którą stworzyły dzieci z młodszych klas,  ale razem tworzymy piękny obraz. Niech zrozumienie i wsparcie towarzyszą każdemu z nas na co dzień.                                           DZIĘKUJEMY !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Ewa Siłaczewska</dc:creator>
  <cp:lastModifiedBy>Ewa Siłaczewska</cp:lastModifiedBy>
  <cp:revision>23</cp:revision>
  <dcterms:created xsi:type="dcterms:W3CDTF">2021-06-08T19:24:10Z</dcterms:created>
  <dcterms:modified xsi:type="dcterms:W3CDTF">2021-06-09T16:16:30Z</dcterms:modified>
</cp:coreProperties>
</file>